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F0DE5-0224-4B88-909D-03DC059F97E7}" type="datetimeFigureOut">
              <a:rPr lang="pl-PL" smtClean="0"/>
              <a:t>2010-05-04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BA368-97D8-4FC7-805F-27B384D673BB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F0DE5-0224-4B88-909D-03DC059F97E7}" type="datetimeFigureOut">
              <a:rPr lang="pl-PL" smtClean="0"/>
              <a:t>2010-05-04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BA368-97D8-4FC7-805F-27B384D673BB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F0DE5-0224-4B88-909D-03DC059F97E7}" type="datetimeFigureOut">
              <a:rPr lang="pl-PL" smtClean="0"/>
              <a:t>2010-05-04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BA368-97D8-4FC7-805F-27B384D673BB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F0DE5-0224-4B88-909D-03DC059F97E7}" type="datetimeFigureOut">
              <a:rPr lang="pl-PL" smtClean="0"/>
              <a:t>2010-05-04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BA368-97D8-4FC7-805F-27B384D673BB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F0DE5-0224-4B88-909D-03DC059F97E7}" type="datetimeFigureOut">
              <a:rPr lang="pl-PL" smtClean="0"/>
              <a:t>2010-05-04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BA368-97D8-4FC7-805F-27B384D673BB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F0DE5-0224-4B88-909D-03DC059F97E7}" type="datetimeFigureOut">
              <a:rPr lang="pl-PL" smtClean="0"/>
              <a:t>2010-05-04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BA368-97D8-4FC7-805F-27B384D673BB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F0DE5-0224-4B88-909D-03DC059F97E7}" type="datetimeFigureOut">
              <a:rPr lang="pl-PL" smtClean="0"/>
              <a:t>2010-05-04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BA368-97D8-4FC7-805F-27B384D673BB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F0DE5-0224-4B88-909D-03DC059F97E7}" type="datetimeFigureOut">
              <a:rPr lang="pl-PL" smtClean="0"/>
              <a:t>2010-05-04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BA368-97D8-4FC7-805F-27B384D673BB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F0DE5-0224-4B88-909D-03DC059F97E7}" type="datetimeFigureOut">
              <a:rPr lang="pl-PL" smtClean="0"/>
              <a:t>2010-05-04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BA368-97D8-4FC7-805F-27B384D673BB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F0DE5-0224-4B88-909D-03DC059F97E7}" type="datetimeFigureOut">
              <a:rPr lang="pl-PL" smtClean="0"/>
              <a:t>2010-05-04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BA368-97D8-4FC7-805F-27B384D673BB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F0DE5-0224-4B88-909D-03DC059F97E7}" type="datetimeFigureOut">
              <a:rPr lang="pl-PL" smtClean="0"/>
              <a:t>2010-05-04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BA368-97D8-4FC7-805F-27B384D673BB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4000">
              <a:srgbClr val="CC3399">
                <a:alpha val="76000"/>
              </a:srgbClr>
            </a:gs>
            <a:gs pos="48000">
              <a:srgbClr val="CC0099">
                <a:alpha val="66000"/>
              </a:srgb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9F0DE5-0224-4B88-909D-03DC059F97E7}" type="datetimeFigureOut">
              <a:rPr lang="pl-PL" smtClean="0"/>
              <a:t>2010-05-04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ABA368-97D8-4FC7-805F-27B384D673BB}" type="slidenum">
              <a:rPr lang="pl-PL" smtClean="0"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rostokąt 5"/>
          <p:cNvSpPr/>
          <p:nvPr/>
        </p:nvSpPr>
        <p:spPr>
          <a:xfrm>
            <a:off x="214282" y="1214422"/>
            <a:ext cx="8715436" cy="4500594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1">
              <a:avLst>
                <a:gd name="adj1" fmla="val 12500"/>
                <a:gd name="adj2" fmla="val 500"/>
              </a:avLst>
            </a:prstTxWarp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pl-PL" sz="8000" b="1" cap="none" spc="0" dirty="0" smtClean="0">
                <a:ln/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Zestawienie ilości </a:t>
            </a:r>
          </a:p>
          <a:p>
            <a:pPr algn="ctr"/>
            <a:r>
              <a:rPr lang="pl-PL" sz="8000" b="1" cap="none" spc="0" dirty="0" smtClean="0">
                <a:ln/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udzielonych sakramentów </a:t>
            </a:r>
          </a:p>
          <a:p>
            <a:pPr algn="ctr"/>
            <a:r>
              <a:rPr lang="pl-PL" sz="8000" b="1" cap="none" spc="0" dirty="0" smtClean="0">
                <a:ln/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w parafii Paczków </a:t>
            </a:r>
          </a:p>
          <a:p>
            <a:pPr algn="ctr"/>
            <a:r>
              <a:rPr lang="pl-PL" sz="8000" b="1" cap="none" spc="0" dirty="0" smtClean="0">
                <a:ln/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w </a:t>
            </a:r>
            <a:r>
              <a:rPr lang="pl-PL" sz="8000" b="1" dirty="0" smtClean="0">
                <a:ln/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latach 1945-2009</a:t>
            </a:r>
            <a:endParaRPr lang="pl-PL" sz="8000" b="1" cap="none" spc="0" dirty="0">
              <a:ln/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Symbol zastępczy zawartości 3"/>
          <p:cNvGraphicFramePr>
            <a:graphicFrameLocks noGrp="1"/>
          </p:cNvGraphicFramePr>
          <p:nvPr>
            <p:ph idx="1"/>
          </p:nvPr>
        </p:nvGraphicFramePr>
        <p:xfrm>
          <a:off x="1643042" y="0"/>
          <a:ext cx="6072231" cy="6759862"/>
        </p:xfrm>
        <a:graphic>
          <a:graphicData uri="http://schemas.openxmlformats.org/drawingml/2006/table">
            <a:tbl>
              <a:tblPr/>
              <a:tblGrid>
                <a:gridCol w="1011933"/>
                <a:gridCol w="1011933"/>
                <a:gridCol w="1011933"/>
                <a:gridCol w="1011933"/>
                <a:gridCol w="1011933"/>
                <a:gridCol w="1012566"/>
              </a:tblGrid>
              <a:tr h="41181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 dirty="0">
                          <a:latin typeface="Times New Roman"/>
                          <a:ea typeface="Lucida Sans Unicode"/>
                          <a:cs typeface="Tahoma"/>
                        </a:rPr>
                        <a:t>Rok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Sakrament chrztu św.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Sakrament bierzmowania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Pierwsza Komunia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Sakrament małżeństwa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Pogrzeby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2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1945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103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Brak danych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Brak danych 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24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167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2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1946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159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Brak danych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 dirty="0">
                          <a:latin typeface="Times New Roman"/>
                          <a:ea typeface="Lucida Sans Unicode"/>
                          <a:cs typeface="Tahoma"/>
                        </a:rPr>
                        <a:t>Brak danych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79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96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2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1947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153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Brak danych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Brak danych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55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56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9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1948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70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480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120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74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41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2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1949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209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Brak danych 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Brak danych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58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35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2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1950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267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Brak danych 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Brak danych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50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55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2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1951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244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Brak danych 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Brak danych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54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85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2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1952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249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Brak danych 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Brak danych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44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48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2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1953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323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Brak danych 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Brak danych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40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47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2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1954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186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Brak danych 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Brak danych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42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50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2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1955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240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Brak danych 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Brak danych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38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29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9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1956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220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575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96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51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36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2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1957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261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Brak danych 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124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49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44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2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1958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227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 dirty="0">
                          <a:latin typeface="Times New Roman"/>
                          <a:ea typeface="Lucida Sans Unicode"/>
                          <a:cs typeface="Tahoma"/>
                        </a:rPr>
                        <a:t>Brak danych 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158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64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29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2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1959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226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Brak danych 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164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64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43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2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1960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196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Brak danych 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179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47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29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9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1961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189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790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202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40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36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9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1962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176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-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184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41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35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9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1963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193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-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198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39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34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9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1964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157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-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215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62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23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79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1965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129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-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210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31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31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2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1966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139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Brak danych 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232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55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37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2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1967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144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Brak danych 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196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43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39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2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1968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145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Brak danych 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184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66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33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2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1969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141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Brak danych 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178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59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38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2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1970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141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Brak danych 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198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72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57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2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1971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119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705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Brak danych 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71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58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2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1972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165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Brak danych 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Brak danych 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68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45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2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1973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134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Brak danych 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Brak danych 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>
                          <a:latin typeface="Times New Roman"/>
                          <a:ea typeface="Lucida Sans Unicode"/>
                          <a:cs typeface="Tahoma"/>
                        </a:rPr>
                        <a:t>90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200" kern="800" dirty="0">
                          <a:latin typeface="Times New Roman"/>
                          <a:ea typeface="Lucida Sans Unicode"/>
                          <a:cs typeface="Tahoma"/>
                        </a:rPr>
                        <a:t>49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Symbol zastępczy zawartości 3"/>
          <p:cNvGraphicFramePr>
            <a:graphicFrameLocks noGrp="1"/>
          </p:cNvGraphicFramePr>
          <p:nvPr>
            <p:ph idx="1"/>
          </p:nvPr>
        </p:nvGraphicFramePr>
        <p:xfrm>
          <a:off x="1643042" y="285728"/>
          <a:ext cx="6143666" cy="6286544"/>
        </p:xfrm>
        <a:graphic>
          <a:graphicData uri="http://schemas.openxmlformats.org/drawingml/2006/table">
            <a:tbl>
              <a:tblPr/>
              <a:tblGrid>
                <a:gridCol w="965658"/>
                <a:gridCol w="1035472"/>
                <a:gridCol w="1035472"/>
                <a:gridCol w="1035472"/>
                <a:gridCol w="1035472"/>
                <a:gridCol w="1036120"/>
              </a:tblGrid>
              <a:tr h="2768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 dirty="0">
                          <a:latin typeface="Times New Roman"/>
                          <a:ea typeface="Lucida Sans Unicode"/>
                          <a:cs typeface="Tahoma"/>
                        </a:rPr>
                        <a:t>1974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157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Brak danych 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182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58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53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8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 dirty="0">
                          <a:latin typeface="Times New Roman"/>
                          <a:ea typeface="Lucida Sans Unicode"/>
                          <a:cs typeface="Tahoma"/>
                        </a:rPr>
                        <a:t>1975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172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Brak danych 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182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76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56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8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 dirty="0">
                          <a:latin typeface="Times New Roman"/>
                          <a:ea typeface="Lucida Sans Unicode"/>
                          <a:cs typeface="Tahoma"/>
                        </a:rPr>
                        <a:t>1976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178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668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Brak danych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72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48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8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1977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162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Brak danych 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103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64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43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8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1978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158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Brak danych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130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88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73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8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1979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 dirty="0">
                          <a:latin typeface="Times New Roman"/>
                          <a:ea typeface="Lucida Sans Unicode"/>
                          <a:cs typeface="Tahoma"/>
                        </a:rPr>
                        <a:t>179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Brak danych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196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69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78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26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1980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154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66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123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73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81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26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1981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 dirty="0">
                          <a:latin typeface="Times New Roman"/>
                          <a:ea typeface="Lucida Sans Unicode"/>
                          <a:cs typeface="Tahoma"/>
                        </a:rPr>
                        <a:t>159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-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110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94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62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26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1982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173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216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156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89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 dirty="0">
                          <a:latin typeface="Times New Roman"/>
                          <a:ea typeface="Lucida Sans Unicode"/>
                          <a:cs typeface="Tahoma"/>
                        </a:rPr>
                        <a:t>67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26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1983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167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 dirty="0">
                          <a:latin typeface="Times New Roman"/>
                          <a:ea typeface="Lucida Sans Unicode"/>
                          <a:cs typeface="Tahoma"/>
                        </a:rPr>
                        <a:t>-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126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86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83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26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1984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185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 dirty="0">
                          <a:latin typeface="Times New Roman"/>
                          <a:ea typeface="Lucida Sans Unicode"/>
                          <a:cs typeface="Tahoma"/>
                        </a:rPr>
                        <a:t>204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161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62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78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26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1985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156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 dirty="0">
                          <a:latin typeface="Times New Roman"/>
                          <a:ea typeface="Lucida Sans Unicode"/>
                          <a:cs typeface="Tahoma"/>
                        </a:rPr>
                        <a:t>-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145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62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72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26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1986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140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220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153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58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92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26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1987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141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-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145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41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85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26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1988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 dirty="0">
                          <a:latin typeface="Times New Roman"/>
                          <a:ea typeface="Lucida Sans Unicode"/>
                          <a:cs typeface="Tahoma"/>
                        </a:rPr>
                        <a:t>105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203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156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46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71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26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1989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131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-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137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63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92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26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1990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 dirty="0">
                          <a:latin typeface="Times New Roman"/>
                          <a:ea typeface="Lucida Sans Unicode"/>
                          <a:cs typeface="Tahoma"/>
                        </a:rPr>
                        <a:t>121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313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150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56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88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26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1991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120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-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158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43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90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26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1992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109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294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145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40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82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26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1993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88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298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175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34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91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26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1994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91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-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132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34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84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26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1995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 dirty="0">
                          <a:latin typeface="Times New Roman"/>
                          <a:ea typeface="Lucida Sans Unicode"/>
                          <a:cs typeface="Tahoma"/>
                        </a:rPr>
                        <a:t>95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152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140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36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86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26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1996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89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161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117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44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95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26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1997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90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146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92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33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109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26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1998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 dirty="0">
                          <a:latin typeface="Times New Roman"/>
                          <a:ea typeface="Lucida Sans Unicode"/>
                          <a:cs typeface="Tahoma"/>
                        </a:rPr>
                        <a:t>76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-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142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43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84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126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 dirty="0">
                          <a:latin typeface="Times New Roman"/>
                          <a:ea typeface="Lucida Sans Unicode"/>
                          <a:cs typeface="Tahoma"/>
                        </a:rPr>
                        <a:t>1999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86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173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119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26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 dirty="0">
                          <a:latin typeface="Times New Roman"/>
                          <a:ea typeface="Lucida Sans Unicode"/>
                          <a:cs typeface="Tahoma"/>
                        </a:rPr>
                        <a:t>88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Symbol zastępczy zawartości 5"/>
          <p:cNvGraphicFramePr>
            <a:graphicFrameLocks noGrp="1"/>
          </p:cNvGraphicFramePr>
          <p:nvPr>
            <p:ph idx="1"/>
          </p:nvPr>
        </p:nvGraphicFramePr>
        <p:xfrm>
          <a:off x="1571604" y="285729"/>
          <a:ext cx="6215106" cy="3000391"/>
        </p:xfrm>
        <a:graphic>
          <a:graphicData uri="http://schemas.openxmlformats.org/drawingml/2006/table">
            <a:tbl>
              <a:tblPr/>
              <a:tblGrid>
                <a:gridCol w="1035743"/>
                <a:gridCol w="1035743"/>
                <a:gridCol w="1035743"/>
                <a:gridCol w="1035743"/>
                <a:gridCol w="1035743"/>
                <a:gridCol w="1036391"/>
              </a:tblGrid>
              <a:tr h="2942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 dirty="0">
                          <a:latin typeface="Times New Roman"/>
                          <a:ea typeface="Lucida Sans Unicode"/>
                          <a:cs typeface="Tahoma"/>
                        </a:rPr>
                        <a:t>2000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75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167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114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41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89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42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 dirty="0">
                          <a:latin typeface="Times New Roman"/>
                          <a:ea typeface="Lucida Sans Unicode"/>
                          <a:cs typeface="Tahoma"/>
                        </a:rPr>
                        <a:t>2001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53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162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113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30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86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42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 dirty="0">
                          <a:latin typeface="Times New Roman"/>
                          <a:ea typeface="Lucida Sans Unicode"/>
                          <a:cs typeface="Tahoma"/>
                        </a:rPr>
                        <a:t>2002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 dirty="0">
                          <a:latin typeface="Times New Roman"/>
                          <a:ea typeface="Lucida Sans Unicode"/>
                          <a:cs typeface="Tahoma"/>
                        </a:rPr>
                        <a:t>71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116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95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43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95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42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2003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 dirty="0">
                          <a:latin typeface="Times New Roman"/>
                          <a:ea typeface="Lucida Sans Unicode"/>
                          <a:cs typeface="Tahoma"/>
                        </a:rPr>
                        <a:t>82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115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93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31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74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42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2004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 dirty="0">
                          <a:latin typeface="Times New Roman"/>
                          <a:ea typeface="Lucida Sans Unicode"/>
                          <a:cs typeface="Tahoma"/>
                        </a:rPr>
                        <a:t>81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125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99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20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92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42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2005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 dirty="0">
                          <a:latin typeface="Times New Roman"/>
                          <a:ea typeface="Lucida Sans Unicode"/>
                          <a:cs typeface="Tahoma"/>
                        </a:rPr>
                        <a:t>72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 dirty="0">
                          <a:latin typeface="Times New Roman"/>
                          <a:ea typeface="Lucida Sans Unicode"/>
                          <a:cs typeface="Tahoma"/>
                        </a:rPr>
                        <a:t>-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91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29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84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224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2006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 dirty="0">
                          <a:latin typeface="Times New Roman"/>
                          <a:ea typeface="Lucida Sans Unicode"/>
                          <a:cs typeface="Tahoma"/>
                        </a:rPr>
                        <a:t>58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 dirty="0">
                          <a:latin typeface="Times New Roman"/>
                          <a:ea typeface="Lucida Sans Unicode"/>
                          <a:cs typeface="Tahoma"/>
                        </a:rPr>
                        <a:t>114+223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94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39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91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42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2007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68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 dirty="0">
                          <a:latin typeface="Times New Roman"/>
                          <a:ea typeface="Lucida Sans Unicode"/>
                          <a:cs typeface="Tahoma"/>
                        </a:rPr>
                        <a:t>-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88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32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77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42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2008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68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 dirty="0">
                          <a:latin typeface="Times New Roman"/>
                          <a:ea typeface="Lucida Sans Unicode"/>
                          <a:cs typeface="Tahoma"/>
                        </a:rPr>
                        <a:t>104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 dirty="0">
                          <a:latin typeface="Times New Roman"/>
                          <a:ea typeface="Lucida Sans Unicode"/>
                          <a:cs typeface="Tahoma"/>
                        </a:rPr>
                        <a:t>-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29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 dirty="0">
                          <a:latin typeface="Times New Roman"/>
                          <a:ea typeface="Lucida Sans Unicode"/>
                          <a:cs typeface="Tahoma"/>
                        </a:rPr>
                        <a:t>97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42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>
                          <a:latin typeface="Times New Roman"/>
                          <a:ea typeface="Lucida Sans Unicode"/>
                          <a:cs typeface="Tahoma"/>
                        </a:rPr>
                        <a:t>2009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 dirty="0">
                          <a:latin typeface="Times New Roman"/>
                          <a:ea typeface="Lucida Sans Unicode"/>
                          <a:cs typeface="Tahoma"/>
                        </a:rPr>
                        <a:t>74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 dirty="0">
                          <a:latin typeface="Times New Roman"/>
                          <a:ea typeface="Lucida Sans Unicode"/>
                          <a:cs typeface="Tahoma"/>
                        </a:rPr>
                        <a:t>94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 dirty="0">
                          <a:latin typeface="Times New Roman"/>
                          <a:ea typeface="Lucida Sans Unicode"/>
                          <a:cs typeface="Tahoma"/>
                        </a:rPr>
                        <a:t>63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 dirty="0">
                          <a:latin typeface="Times New Roman"/>
                          <a:ea typeface="Lucida Sans Unicode"/>
                          <a:cs typeface="Tahoma"/>
                        </a:rPr>
                        <a:t>46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1100" kern="800" dirty="0">
                          <a:latin typeface="Times New Roman"/>
                          <a:ea typeface="Lucida Sans Unicode"/>
                          <a:cs typeface="Tahoma"/>
                        </a:rPr>
                        <a:t>105</a:t>
                      </a:r>
                    </a:p>
                  </a:txBody>
                  <a:tcPr marL="8452" marR="8452" marT="8452" marB="8452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452</Words>
  <Application>Microsoft Office PowerPoint</Application>
  <PresentationFormat>Pokaz na ekranie (4:3)</PresentationFormat>
  <Paragraphs>400</Paragraphs>
  <Slides>4</Slides>
  <Notes>0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4</vt:i4>
      </vt:variant>
    </vt:vector>
  </HeadingPairs>
  <TitlesOfParts>
    <vt:vector size="5" baseType="lpstr">
      <vt:lpstr>Motyw pakietu Office</vt:lpstr>
      <vt:lpstr>Slajd 1</vt:lpstr>
      <vt:lpstr>Slajd 2</vt:lpstr>
      <vt:lpstr>Slajd 3</vt:lpstr>
      <vt:lpstr>Slajd 4</vt:lpstr>
    </vt:vector>
  </TitlesOfParts>
  <Company>Ministrerstwo Edukacji Narodowej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Slajd 1</dc:title>
  <dc:creator>nauczyciel061n</dc:creator>
  <cp:lastModifiedBy>nauczyciel061n</cp:lastModifiedBy>
  <cp:revision>1</cp:revision>
  <dcterms:created xsi:type="dcterms:W3CDTF">2010-05-04T13:35:52Z</dcterms:created>
  <dcterms:modified xsi:type="dcterms:W3CDTF">2010-05-04T13:36:43Z</dcterms:modified>
</cp:coreProperties>
</file>